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80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1" name="Picture 20" descr="Screen Shot 2014-09-12 at 5.58.3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18454"/>
            <a:ext cx="7632848" cy="4733146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4116" y="654050"/>
            <a:ext cx="1892300" cy="2592164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16832"/>
            <a:ext cx="5544616" cy="4157507"/>
          </a:xfr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1485</TotalTime>
  <Words>35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 Sponsor Child -  Lawrence</vt:lpstr>
      <vt:lpstr>Building a future for children in Zimbabwe</vt:lpstr>
      <vt:lpstr>PowerPoint Presentation</vt:lpstr>
      <vt:lpstr>How have you helped this week?</vt:lpstr>
      <vt:lpstr>You are making a difference in Lawrence’s life!</vt:lpstr>
      <vt:lpstr>Lawrence appreciates you!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23</cp:revision>
  <dcterms:created xsi:type="dcterms:W3CDTF">2014-03-23T21:36:37Z</dcterms:created>
  <dcterms:modified xsi:type="dcterms:W3CDTF">2014-09-15T00:32:12Z</dcterms:modified>
</cp:coreProperties>
</file>